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DF5FE-530A-4729-8349-2B66844823B8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48E21-7F46-4D61-AF64-C370498FB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4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0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8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4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1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4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10E2-D8CB-4F92-82EB-35082069F64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E706-9479-4A22-B589-FB3815EA6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465849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Overview of the USGS NHD Update Process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InterMountain</a:t>
            </a:r>
            <a:r>
              <a:rPr lang="en-US" dirty="0" smtClean="0">
                <a:solidFill>
                  <a:schemeClr val="bg1"/>
                </a:solidFill>
              </a:rPr>
              <a:t> GIS 2014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NHD Workshop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April 7, 2014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827193" cy="81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USGS Video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USGS overview of NHD Update (8:00)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http://</a:t>
            </a:r>
            <a:r>
              <a:rPr lang="en-US" sz="2000" dirty="0" smtClean="0">
                <a:solidFill>
                  <a:schemeClr val="bg1"/>
                </a:solidFill>
              </a:rPr>
              <a:t>usgs-mrs.cr.usgs.gov/NHDHelp/WebHelp/nhd_help_portal.html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Maintenance of the NHD (4:15)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http://gallery.usgs.gov/videos/452#.</a:t>
            </a:r>
            <a:r>
              <a:rPr lang="en-US" sz="2000" dirty="0" smtClean="0">
                <a:solidFill>
                  <a:schemeClr val="bg1"/>
                </a:solidFill>
              </a:rPr>
              <a:t>UzXdTVemX5M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Editing Overview (5:08)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http://</a:t>
            </a:r>
            <a:r>
              <a:rPr lang="en-US" sz="2000" dirty="0" smtClean="0">
                <a:solidFill>
                  <a:schemeClr val="bg1"/>
                </a:solidFill>
              </a:rPr>
              <a:t>usgs-mrs.cr.usgs.gov/NHDHelp/WebHelp/nhd_help_portal.html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Overview of the USGS NHD Update Process</vt:lpstr>
      <vt:lpstr>USGS Video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NHD Applications</dc:title>
  <dc:creator>Daurio, Maya</dc:creator>
  <cp:lastModifiedBy>Troy Blandford</cp:lastModifiedBy>
  <cp:revision>36</cp:revision>
  <dcterms:created xsi:type="dcterms:W3CDTF">2014-03-10T15:04:33Z</dcterms:created>
  <dcterms:modified xsi:type="dcterms:W3CDTF">2014-04-04T17:31:29Z</dcterms:modified>
</cp:coreProperties>
</file>